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77825"/>
            <a:ext cx="8135937" cy="1538288"/>
          </a:xfrm>
        </p:spPr>
        <p:txBody>
          <a:bodyPr>
            <a:normAutofit fontScale="90000"/>
          </a:bodyPr>
          <a:lstStyle/>
          <a:p>
            <a:r>
              <a:rPr lang="ru-RU" altLang="ru-RU" sz="4800" smtClean="0">
                <a:latin typeface="Arkhive" pitchFamily="34" charset="0"/>
              </a:rPr>
              <a:t>Знакомьтесь-это мы !</a:t>
            </a:r>
            <a:r>
              <a:rPr lang="ru-RU" altLang="ru-RU" smtClean="0">
                <a:latin typeface="Arkhive" pitchFamily="34" charset="0"/>
              </a:rPr>
              <a:t/>
            </a:r>
            <a:br>
              <a:rPr lang="ru-RU" altLang="ru-RU" smtClean="0">
                <a:latin typeface="Arkhive" pitchFamily="34" charset="0"/>
              </a:rPr>
            </a:br>
            <a:r>
              <a:rPr lang="ru-RU" altLang="ru-RU" b="1" i="1" smtClean="0">
                <a:latin typeface="Arkhive" pitchFamily="34" charset="0"/>
              </a:rPr>
              <a:t>Детская школьная дума</a:t>
            </a:r>
            <a:br>
              <a:rPr lang="ru-RU" altLang="ru-RU" b="1" i="1" smtClean="0">
                <a:latin typeface="Arkhive" pitchFamily="34" charset="0"/>
              </a:rPr>
            </a:br>
            <a:r>
              <a:rPr lang="ru-RU" altLang="ru-RU" b="1" i="1" smtClean="0">
                <a:latin typeface="Arkhive" pitchFamily="34" charset="0"/>
              </a:rPr>
              <a:t>МБОУ «Трёхозерская СОШ»</a:t>
            </a:r>
            <a:endParaRPr lang="ru-RU" altLang="ru-RU" smtClean="0">
              <a:latin typeface="Arkhive" pitchFamily="34" charset="0"/>
            </a:endParaRPr>
          </a:p>
        </p:txBody>
      </p:sp>
      <p:pic>
        <p:nvPicPr>
          <p:cNvPr id="3076" name="Picture 4" descr="C:\Users\Елена\Desktop\IMG_49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0888"/>
            <a:ext cx="6104967" cy="3902472"/>
          </a:xfrm>
          <a:prstGeom prst="roundRect">
            <a:avLst>
              <a:gd name="adj" fmla="val 11111"/>
            </a:avLst>
          </a:prstGeom>
          <a:ln w="190500" cap="rnd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95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altLang="ru-RU" sz="4800" b="1" i="1" smtClean="0"/>
              <a:t>Мы</a:t>
            </a:r>
            <a:r>
              <a:rPr lang="ru-RU" altLang="ru-RU" sz="4800" i="1" smtClean="0"/>
              <a:t> </a:t>
            </a:r>
            <a:r>
              <a:rPr lang="ru-RU" altLang="ru-RU" sz="4800" smtClean="0"/>
              <a:t>ставим</a:t>
            </a:r>
            <a:r>
              <a:rPr lang="ru-RU" altLang="ru-RU" sz="4800" i="1" smtClean="0"/>
              <a:t> </a:t>
            </a:r>
            <a:r>
              <a:rPr lang="ru-RU" altLang="ru-RU" sz="4800" b="1" i="1" smtClean="0"/>
              <a:t>спектакли</a:t>
            </a:r>
            <a:r>
              <a:rPr lang="ru-RU" altLang="ru-RU" sz="4800" i="1" smtClean="0"/>
              <a:t> </a:t>
            </a:r>
            <a:r>
              <a:rPr lang="ru-RU" altLang="ru-RU" sz="4800" smtClean="0"/>
              <a:t>и проводим</a:t>
            </a:r>
            <a:r>
              <a:rPr lang="ru-RU" altLang="ru-RU" sz="4800" i="1" smtClean="0"/>
              <a:t> </a:t>
            </a:r>
            <a:r>
              <a:rPr lang="ru-RU" altLang="ru-RU" sz="4800" b="1" i="1" smtClean="0"/>
              <a:t>представления</a:t>
            </a:r>
            <a:r>
              <a:rPr lang="ru-RU" altLang="ru-RU" sz="4800" i="1" smtClean="0"/>
              <a:t>.</a:t>
            </a:r>
            <a:endParaRPr lang="ru-RU" altLang="ru-RU" smtClean="0"/>
          </a:p>
        </p:txBody>
      </p:sp>
      <p:pic>
        <p:nvPicPr>
          <p:cNvPr id="9219" name="Рисунок 3" descr="C:\Users\Елена\Desktop\всефото\2013-2014 год\праздники\25.12новый год\IMG_92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t="10347" r="22913" b="15887"/>
          <a:stretch>
            <a:fillRect/>
          </a:stretch>
        </p:blipFill>
        <p:spPr bwMode="auto">
          <a:xfrm>
            <a:off x="468313" y="1412875"/>
            <a:ext cx="4535487" cy="41036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 descr="C:\Users\Елена\Desktop\всефото\2013-2014 год\праздники\25.12новый год\IMG_92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780928"/>
            <a:ext cx="4859337" cy="36449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5644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458200" cy="1143000"/>
          </a:xfrm>
        </p:spPr>
        <p:txBody>
          <a:bodyPr/>
          <a:lstStyle/>
          <a:p>
            <a:r>
              <a:rPr lang="ru-RU" altLang="ru-RU" sz="4800" smtClean="0"/>
              <a:t>Акция </a:t>
            </a:r>
            <a:r>
              <a:rPr lang="ru-RU" altLang="ru-RU" sz="4800" b="1" i="1" smtClean="0"/>
              <a:t>«Я здесь живу, и потому за всё в ответе»</a:t>
            </a:r>
            <a:endParaRPr lang="ru-RU" altLang="ru-RU" b="1" i="1" smtClean="0"/>
          </a:p>
        </p:txBody>
      </p:sp>
      <p:pic>
        <p:nvPicPr>
          <p:cNvPr id="10243" name="Picture 4" descr="C:\Users\Елена\Desktop\всефото\2012-2013 год\Субботник\18 апреля 2013\IMG_47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150" y="1772816"/>
            <a:ext cx="6049293" cy="45366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891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772400" cy="1143000"/>
          </a:xfrm>
        </p:spPr>
        <p:txBody>
          <a:bodyPr/>
          <a:lstStyle/>
          <a:p>
            <a:r>
              <a:rPr lang="ru-RU" altLang="ru-RU" sz="4800" b="1" i="1" smtClean="0"/>
              <a:t>Мы</a:t>
            </a:r>
            <a:r>
              <a:rPr lang="ru-RU" altLang="ru-RU" sz="4800" smtClean="0"/>
              <a:t> - активные участники районных </a:t>
            </a:r>
            <a:r>
              <a:rPr lang="ru-RU" altLang="ru-RU" sz="4800" b="1" i="1" smtClean="0"/>
              <a:t>праздников, акций и слётов</a:t>
            </a:r>
            <a:r>
              <a:rPr lang="ru-RU" altLang="ru-RU" smtClean="0"/>
              <a:t> </a:t>
            </a:r>
          </a:p>
        </p:txBody>
      </p:sp>
      <p:pic>
        <p:nvPicPr>
          <p:cNvPr id="11267" name="Picture 4" descr="C:\Users\Елена\Desktop\всефото\2013-2014 год\Мероприятия района\27.09 Слет туристов\IMG_83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420938"/>
            <a:ext cx="3635375" cy="35290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8" name="Picture 5" descr="C:\Users\Елена\Desktop\всефото\2013-2014 год\Мероприятия района\ПДД 5.11\IMG_92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698" y="2636912"/>
            <a:ext cx="4704752" cy="35289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2480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/>
          <a:lstStyle/>
          <a:p>
            <a:r>
              <a:rPr lang="ru-RU" altLang="ru-RU" sz="4000" b="1" i="1" smtClean="0"/>
              <a:t>«От экологии души к экологии</a:t>
            </a:r>
            <a:r>
              <a:rPr lang="ru-RU" altLang="ru-RU" sz="4000" smtClean="0"/>
              <a:t> </a:t>
            </a:r>
            <a:r>
              <a:rPr lang="ru-RU" altLang="ru-RU" sz="4000" b="1" i="1" smtClean="0"/>
              <a:t>вселенной»</a:t>
            </a:r>
            <a:r>
              <a:rPr lang="ru-RU" altLang="ru-RU" sz="4000" smtClean="0"/>
              <a:t> (экологический рейд </a:t>
            </a:r>
            <a:br>
              <a:rPr lang="ru-RU" altLang="ru-RU" sz="4000" smtClean="0"/>
            </a:br>
            <a:r>
              <a:rPr lang="ru-RU" altLang="ru-RU" sz="4000" smtClean="0"/>
              <a:t>на озеро Чистое»)</a:t>
            </a:r>
          </a:p>
        </p:txBody>
      </p:sp>
      <p:pic>
        <p:nvPicPr>
          <p:cNvPr id="12291" name="Picture 4" descr="C:\Users\Елена\Desktop\всефото\2013-2014 год\экологический рейд 16.09\PA1602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984375"/>
            <a:ext cx="6985000" cy="46720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50000"/>
                <a:lumOff val="5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6004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r>
              <a:rPr lang="ru-RU" altLang="ru-RU" sz="4800" b="1" i="1" smtClean="0"/>
              <a:t>Овощи и фрукты вырастили сами!</a:t>
            </a:r>
            <a:endParaRPr lang="ru-RU" altLang="ru-RU" b="1" i="1" smtClean="0"/>
          </a:p>
        </p:txBody>
      </p:sp>
      <p:pic>
        <p:nvPicPr>
          <p:cNvPr id="13315" name="Picture 5" descr="C:\Users\Елена\Desktop\всефото\2013-2014 год\участок\урожай 2013\IMG_78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268413"/>
            <a:ext cx="4511675" cy="338455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6" descr="C:\Users\Елена\Desktop\всефото\2013-2014 год\участок\урожай 2013\IMG_78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350" y="3284538"/>
            <a:ext cx="4535488" cy="340201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03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ru-RU" altLang="ru-RU" sz="4800" b="1" i="1" smtClean="0"/>
              <a:t/>
            </a:r>
            <a:br>
              <a:rPr lang="ru-RU" altLang="ru-RU" sz="4800" b="1" i="1" smtClean="0"/>
            </a:br>
            <a:r>
              <a:rPr lang="ru-RU" altLang="ru-RU" sz="4800" b="1" i="1" smtClean="0"/>
              <a:t/>
            </a:r>
            <a:br>
              <a:rPr lang="ru-RU" altLang="ru-RU" sz="4800" b="1" i="1" smtClean="0"/>
            </a:br>
            <a:r>
              <a:rPr lang="ru-RU" altLang="ru-RU" sz="4800" b="1" i="1" smtClean="0"/>
              <a:t>Детская школьная дума</a:t>
            </a:r>
            <a:r>
              <a:rPr lang="ru-RU" altLang="ru-RU" sz="4800" smtClean="0"/>
              <a:t>–всегда и везде впереди!</a:t>
            </a:r>
            <a:br>
              <a:rPr lang="ru-RU" altLang="ru-RU" sz="4800" smtClean="0"/>
            </a:br>
            <a:r>
              <a:rPr lang="ru-RU" altLang="ru-RU" sz="4800" smtClean="0"/>
              <a:t>Так прошла Декада инвалидов</a:t>
            </a:r>
            <a:endParaRPr lang="ru-RU" altLang="ru-RU" smtClean="0"/>
          </a:p>
        </p:txBody>
      </p:sp>
      <p:pic>
        <p:nvPicPr>
          <p:cNvPr id="14340" name="Picture 4" descr="C:\Раб. стол\всефото\2014-2015\декабрь\Декада инвалидов\DSCN24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2852936"/>
            <a:ext cx="5184577" cy="3888432"/>
          </a:xfrm>
          <a:prstGeom prst="rect">
            <a:avLst/>
          </a:prstGeom>
          <a:ln w="190500" cap="sq">
            <a:solidFill>
              <a:schemeClr val="bg2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51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800" b="1" i="1" smtClean="0"/>
              <a:t>Мы</a:t>
            </a:r>
            <a:r>
              <a:rPr lang="ru-RU" altLang="ru-RU" sz="4800" smtClean="0"/>
              <a:t> - за здоровый образ жизни</a:t>
            </a:r>
          </a:p>
        </p:txBody>
      </p:sp>
      <p:pic>
        <p:nvPicPr>
          <p:cNvPr id="15363" name="Picture 6" descr="C:\Users\Елена\Desktop\всефото\2012-2013 год\Лагерь Ддужба\17\IMG_70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916113"/>
            <a:ext cx="6337300" cy="4752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50000"/>
                <a:lumOff val="5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765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685800" y="260350"/>
            <a:ext cx="7772400" cy="1152525"/>
          </a:xfrm>
        </p:spPr>
        <p:txBody>
          <a:bodyPr/>
          <a:lstStyle/>
          <a:p>
            <a:r>
              <a:rPr lang="ru-RU" sz="3600" smtClean="0"/>
              <a:t> Круглый стол </a:t>
            </a:r>
            <a:br>
              <a:rPr lang="ru-RU" sz="3600" smtClean="0"/>
            </a:br>
            <a:r>
              <a:rPr lang="ru-RU" sz="3600" smtClean="0"/>
              <a:t>«О вреде алкоголя и табакокурения»</a:t>
            </a:r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696" y="1700808"/>
            <a:ext cx="6144285" cy="46082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841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Раб. стол\всефото\2014-2015\классы\11 КЛ\IMG_15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518" y="1844824"/>
            <a:ext cx="4810091" cy="48214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50000"/>
                <a:lumOff val="5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800" i="1" smtClean="0"/>
              <a:t/>
            </a:r>
            <a:br>
              <a:rPr lang="ru-RU" altLang="ru-RU" sz="4800" i="1" smtClean="0"/>
            </a:br>
            <a:r>
              <a:rPr lang="ru-RU" altLang="ru-RU" sz="4800" i="1" smtClean="0"/>
              <a:t/>
            </a:r>
            <a:br>
              <a:rPr lang="ru-RU" altLang="ru-RU" sz="4800" i="1" smtClean="0"/>
            </a:br>
            <a:r>
              <a:rPr lang="ru-RU" altLang="ru-RU" sz="3200" b="1" i="1" smtClean="0"/>
              <a:t>Наш девиз:</a:t>
            </a:r>
            <a:br>
              <a:rPr lang="ru-RU" altLang="ru-RU" sz="3200" b="1" i="1" smtClean="0"/>
            </a:br>
            <a:r>
              <a:rPr lang="ru-RU" altLang="ru-RU" sz="3200" b="1" i="1" smtClean="0"/>
              <a:t>Кто, если не мы?</a:t>
            </a:r>
            <a:br>
              <a:rPr lang="ru-RU" altLang="ru-RU" sz="3200" b="1" i="1" smtClean="0"/>
            </a:br>
            <a:r>
              <a:rPr lang="ru-RU" altLang="ru-RU" sz="3200" b="1" i="1" smtClean="0"/>
              <a:t>Когда, если не сейчас?</a:t>
            </a:r>
            <a:br>
              <a:rPr lang="ru-RU" altLang="ru-RU" sz="3200" b="1" i="1" smtClean="0"/>
            </a:br>
            <a:r>
              <a:rPr lang="ru-RU" altLang="ru-RU" sz="4800" i="1" smtClean="0"/>
              <a:t/>
            </a:r>
            <a:br>
              <a:rPr lang="ru-RU" altLang="ru-RU" sz="4800" i="1" smtClean="0"/>
            </a:br>
            <a:r>
              <a:rPr lang="ru-RU" altLang="ru-RU" sz="4800" i="1" smtClean="0"/>
              <a:t/>
            </a:r>
            <a:br>
              <a:rPr lang="ru-RU" altLang="ru-RU" sz="4800" i="1" smtClean="0"/>
            </a:b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1521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611188" y="0"/>
            <a:ext cx="7847012" cy="765175"/>
          </a:xfrm>
        </p:spPr>
        <p:txBody>
          <a:bodyPr>
            <a:normAutofit fontScale="90000"/>
          </a:bodyPr>
          <a:lstStyle/>
          <a:p>
            <a:r>
              <a:rPr lang="ru-RU" sz="2800" smtClean="0"/>
              <a:t>Структура органа ученического самоуправления</a:t>
            </a:r>
            <a:br>
              <a:rPr lang="ru-RU" sz="2800" smtClean="0"/>
            </a:br>
            <a:r>
              <a:rPr lang="ru-RU" sz="2800" smtClean="0"/>
              <a:t>МБОУ «Трёхозёрская СОШ» </a:t>
            </a:r>
          </a:p>
        </p:txBody>
      </p:sp>
      <p:pic>
        <p:nvPicPr>
          <p:cNvPr id="409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908050"/>
            <a:ext cx="9720263" cy="5949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210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smtClean="0"/>
              <a:t>ФЛАГ</a:t>
            </a:r>
            <a:br>
              <a:rPr lang="ru-RU" sz="4000" smtClean="0"/>
            </a:br>
            <a:r>
              <a:rPr lang="ru-RU" sz="4000" smtClean="0"/>
              <a:t>ДОО «Детская школьная Дума».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5123" name="Объект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495800" cy="5445125"/>
          </a:xfrm>
        </p:spPr>
        <p:txBody>
          <a:bodyPr/>
          <a:lstStyle/>
          <a:p>
            <a:r>
              <a:rPr lang="ru-RU" sz="1800" smtClean="0"/>
              <a:t>Знамя является символом объединения учителей и трёх степеней обучения. Состоит из четырёх цветов – красного, желтого, зеленого, синего.</a:t>
            </a:r>
          </a:p>
          <a:p>
            <a:r>
              <a:rPr lang="ru-RU" sz="1800" smtClean="0"/>
              <a:t>Красный – учителя отдающие свое сердце детям.</a:t>
            </a:r>
          </a:p>
          <a:p>
            <a:r>
              <a:rPr lang="ru-RU" sz="1800" smtClean="0"/>
              <a:t>Желтый – ученики начального звена, нуждающиеся в солнечном, братском тепле старших.</a:t>
            </a:r>
          </a:p>
          <a:p>
            <a:r>
              <a:rPr lang="ru-RU" sz="1800" smtClean="0"/>
              <a:t>Зелёный -  ученики среднего звена,на которых возлагаются большие надежды всего коллектива школы.</a:t>
            </a:r>
          </a:p>
          <a:p>
            <a:r>
              <a:rPr lang="ru-RU" sz="1800" smtClean="0"/>
              <a:t>Синий – ученики старших классов готовые в ближайшем будущем покинуть стены школы, чтобы воплотить в реальность свои голубые мечты.</a:t>
            </a:r>
          </a:p>
        </p:txBody>
      </p:sp>
      <p:pic>
        <p:nvPicPr>
          <p:cNvPr id="5" name="Объект 4" descr="C:\Users\Елена\Desktop\ШКОЛЬНАЯ ДУМА\отчет\флаг.jpg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1" t="17993" r="17978" b="51774"/>
          <a:stretch/>
        </p:blipFill>
        <p:spPr>
          <a:xfrm>
            <a:off x="-108520" y="1772816"/>
            <a:ext cx="4604320" cy="49685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37176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Эмблема </a:t>
            </a:r>
            <a:br>
              <a:rPr lang="ru-RU" sz="4000" smtClean="0"/>
            </a:br>
            <a:r>
              <a:rPr lang="ru-RU" sz="4000" smtClean="0"/>
              <a:t>ДОО «Детская школьная Дума».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6147" name="Объект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387850" cy="5300662"/>
          </a:xfrm>
        </p:spPr>
        <p:txBody>
          <a:bodyPr/>
          <a:lstStyle/>
          <a:p>
            <a:pPr algn="ctr"/>
            <a:r>
              <a:rPr lang="ru-RU" sz="1400" smtClean="0"/>
              <a:t>Эмблемой для нашей ДШД является электронный помощник </a:t>
            </a:r>
            <a:r>
              <a:rPr lang="ru-RU" sz="1400" b="1" smtClean="0"/>
              <a:t>Элик</a:t>
            </a:r>
            <a:r>
              <a:rPr lang="ru-RU" sz="1400" smtClean="0"/>
              <a:t>! Он – наш  помощник в учёбе и творчестве, его можно читать и слушать, а с помощью его стилуса на нем можно писать, рисовать и чертить! Он умеет очень многое: хранить и воспроизводить любую информацию, выходить в интернет. С ним ученикам не придётся носить в школу тяжёлые портфели с учебниками - он очень лёгкий, он может заменить все учебники, энциклопедии, словари и тетради, проводить дистанционно уроки, напоминать о важных делах. </a:t>
            </a:r>
            <a:r>
              <a:rPr lang="ru-RU" sz="1400" b="1" smtClean="0"/>
              <a:t>Элик</a:t>
            </a:r>
            <a:r>
              <a:rPr lang="ru-RU" sz="1400" smtClean="0"/>
              <a:t> может быть телефоном и видеокамерой! В наш современный мир нано технологий в  школе   ребятам и учителям без него никак не обойтись! У него есть верные и талантливые друзья: Палитра, Кисточка и Нотка, они помогут школьникам развивать свои творческие способности! Чтобы ребята всегда были здоровыми, сильными и выносливыми, он напомнит им о тренировке и зарядке, поможет контролировать физические нагрузки, сохранить и укрепить здоровье! </a:t>
            </a:r>
          </a:p>
        </p:txBody>
      </p:sp>
      <p:pic>
        <p:nvPicPr>
          <p:cNvPr id="5" name="Объект 4" descr="C:\Users\Елена\Desktop\Мои достижения и работы\ммои поделки\мои поделки\IMG_9430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8" t="10488" r="13465" b="27196"/>
          <a:stretch/>
        </p:blipFill>
        <p:spPr>
          <a:xfrm>
            <a:off x="0" y="1844824"/>
            <a:ext cx="4499991" cy="4896544"/>
          </a:xfrm>
          <a:solidFill>
            <a:srgbClr val="FFFFFF">
              <a:shade val="85000"/>
            </a:srgbClr>
          </a:solidFill>
          <a:ln w="190500" cap="rnd">
            <a:solidFill>
              <a:srgbClr val="FF00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1740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572000" cy="6524625"/>
          </a:xfrm>
        </p:spPr>
        <p:txBody>
          <a:bodyPr/>
          <a:lstStyle/>
          <a:p>
            <a:r>
              <a:rPr lang="ru-RU" altLang="ru-RU" sz="4800" smtClean="0"/>
              <a:t>которые </a:t>
            </a:r>
            <a:r>
              <a:rPr lang="ru-RU" altLang="ru-RU" sz="4800" i="1" smtClean="0"/>
              <a:t>Детская школьная дума</a:t>
            </a:r>
            <a:br>
              <a:rPr lang="ru-RU" altLang="ru-RU" sz="4800" i="1" smtClean="0"/>
            </a:br>
            <a:r>
              <a:rPr lang="ru-RU" altLang="ru-RU" sz="4800" smtClean="0"/>
              <a:t>бережно </a:t>
            </a:r>
            <a:br>
              <a:rPr lang="ru-RU" altLang="ru-RU" sz="4800" smtClean="0"/>
            </a:br>
            <a:r>
              <a:rPr lang="ru-RU" altLang="ru-RU" sz="4800" smtClean="0"/>
              <a:t>хранит </a:t>
            </a:r>
            <a:br>
              <a:rPr lang="ru-RU" altLang="ru-RU" sz="4800" smtClean="0"/>
            </a:br>
            <a:r>
              <a:rPr lang="ru-RU" altLang="ru-RU" sz="4800" smtClean="0"/>
              <a:t>и приумножает</a:t>
            </a:r>
            <a:endParaRPr lang="ru-RU" altLang="ru-RU" smtClean="0"/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kumimoji="1" lang="ru-RU" altLang="ru-RU" sz="4800" b="1" i="1">
                <a:solidFill>
                  <a:schemeClr val="tx2"/>
                </a:solidFill>
              </a:rPr>
              <a:t>В школе</a:t>
            </a:r>
            <a:r>
              <a:rPr kumimoji="1" lang="en-US" altLang="ru-RU" sz="4800" b="1" i="1">
                <a:solidFill>
                  <a:schemeClr val="tx2"/>
                </a:solidFill>
              </a:rPr>
              <a:t> </a:t>
            </a:r>
            <a:r>
              <a:rPr kumimoji="1" lang="ru-RU" altLang="ru-RU" sz="4800" b="1" i="1">
                <a:solidFill>
                  <a:schemeClr val="tx2"/>
                </a:solidFill>
              </a:rPr>
              <a:t>сложились традиции,</a:t>
            </a:r>
          </a:p>
        </p:txBody>
      </p:sp>
      <p:pic>
        <p:nvPicPr>
          <p:cNvPr id="4101" name="Picture 5" descr="C:\Users\Елена\Desktop\фото 2015- 2016\1 сентября\IMG_41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72816"/>
            <a:ext cx="3871866" cy="29349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0282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859338" cy="6858000"/>
          </a:xfrm>
        </p:spPr>
        <p:txBody>
          <a:bodyPr/>
          <a:lstStyle/>
          <a:p>
            <a:r>
              <a:rPr lang="ru-RU" altLang="ru-RU" smtClean="0"/>
              <a:t> </a:t>
            </a:r>
            <a:r>
              <a:rPr lang="ru-RU" altLang="ru-RU" b="1" i="1" smtClean="0"/>
              <a:t>День Знаний</a:t>
            </a:r>
            <a:br>
              <a:rPr lang="ru-RU" altLang="ru-RU" b="1" i="1" smtClean="0"/>
            </a:br>
            <a:r>
              <a:rPr lang="ru-RU" altLang="ru-RU" b="1" i="1" smtClean="0"/>
              <a:t/>
            </a:r>
            <a:br>
              <a:rPr lang="ru-RU" altLang="ru-RU" b="1" i="1" smtClean="0"/>
            </a:br>
            <a:r>
              <a:rPr lang="ru-RU" altLang="ru-RU" b="1" smtClean="0"/>
              <a:t>Г</a:t>
            </a:r>
            <a:r>
              <a:rPr lang="ru-RU" altLang="ru-RU" smtClean="0"/>
              <a:t>отовим для малышей праздничные сюрпризы. </a:t>
            </a:r>
            <a:br>
              <a:rPr lang="ru-RU" altLang="ru-RU" smtClean="0"/>
            </a:br>
            <a:endParaRPr lang="ru-RU" altLang="ru-RU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28800"/>
            <a:ext cx="4322085" cy="32413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0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495800" cy="6629400"/>
          </a:xfrm>
        </p:spPr>
        <p:txBody>
          <a:bodyPr/>
          <a:lstStyle/>
          <a:p>
            <a:r>
              <a:rPr lang="ru-RU" altLang="ru-RU" sz="3600" smtClean="0"/>
              <a:t>Ученики школы</a:t>
            </a:r>
            <a:br>
              <a:rPr lang="ru-RU" altLang="ru-RU" sz="3600" smtClean="0"/>
            </a:br>
            <a:r>
              <a:rPr lang="ru-RU" altLang="ru-RU" sz="3600" smtClean="0"/>
              <a:t>провели благотворительную ярмарку,</a:t>
            </a:r>
            <a:br>
              <a:rPr lang="ru-RU" altLang="ru-RU" sz="3600" smtClean="0"/>
            </a:br>
            <a:r>
              <a:rPr lang="ru-RU" altLang="ru-RU" sz="3600" smtClean="0"/>
              <a:t>заработали</a:t>
            </a:r>
            <a:br>
              <a:rPr lang="ru-RU" altLang="ru-RU" sz="3600" smtClean="0"/>
            </a:br>
            <a:r>
              <a:rPr lang="ru-RU" altLang="ru-RU" sz="3600" smtClean="0"/>
              <a:t> </a:t>
            </a:r>
            <a:r>
              <a:rPr lang="ru-RU" altLang="ru-RU" sz="3600" b="1" smtClean="0"/>
              <a:t>3000</a:t>
            </a:r>
            <a:r>
              <a:rPr lang="ru-RU" altLang="ru-RU" sz="3600" smtClean="0"/>
              <a:t> </a:t>
            </a:r>
            <a:r>
              <a:rPr lang="ru-RU" altLang="ru-RU" sz="3600" b="1" smtClean="0"/>
              <a:t>рублей</a:t>
            </a:r>
            <a:r>
              <a:rPr lang="ru-RU" altLang="ru-RU" sz="3600" smtClean="0"/>
              <a:t> и отправили их в «Маячок», в фонд помощи детям инвалидам.</a:t>
            </a:r>
          </a:p>
        </p:txBody>
      </p:sp>
      <p:pic>
        <p:nvPicPr>
          <p:cNvPr id="6147" name="Picture 4" descr="C:\Users\Елена\Desktop\всефото\2013-2014 год\ноябрь\29.11 Благотворительная ярмарка\IMG_88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836612"/>
            <a:ext cx="4284663" cy="43211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6672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/>
          </p:nvPr>
        </p:nvSpPr>
        <p:spPr>
          <a:xfrm>
            <a:off x="5800725" y="1484313"/>
            <a:ext cx="3163888" cy="4608512"/>
          </a:xfrm>
        </p:spPr>
        <p:txBody>
          <a:bodyPr/>
          <a:lstStyle/>
          <a:p>
            <a:r>
              <a:rPr lang="ru-RU" altLang="ru-RU" sz="4800" b="1" i="1" smtClean="0"/>
              <a:t>«НАШИ УСПЕХИ И ДОСТИЖЕНИЯ»</a:t>
            </a:r>
            <a:endParaRPr lang="ru-RU" altLang="ru-RU" sz="4800" smtClean="0"/>
          </a:p>
        </p:txBody>
      </p:sp>
      <p:pic>
        <p:nvPicPr>
          <p:cNvPr id="7171" name="Объект 4" descr="E:\фото\IMG_884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" t="3842" r="1839"/>
          <a:stretch>
            <a:fillRect/>
          </a:stretch>
        </p:blipFill>
        <p:spPr>
          <a:xfrm>
            <a:off x="179388" y="115888"/>
            <a:ext cx="2879725" cy="5113337"/>
          </a:xfrm>
          <a:ln w="228600" cap="sq" cmpd="thickThin">
            <a:solidFill>
              <a:srgbClr val="000000"/>
            </a:solidFill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2" name="Рисунок 5" descr="E:\фото\IMG_88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" t="2908" r="5380" b="3444"/>
          <a:stretch>
            <a:fillRect/>
          </a:stretch>
        </p:blipFill>
        <p:spPr bwMode="auto">
          <a:xfrm>
            <a:off x="3203848" y="260648"/>
            <a:ext cx="2597150" cy="511333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39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7772400" cy="1143000"/>
          </a:xfrm>
        </p:spPr>
        <p:txBody>
          <a:bodyPr/>
          <a:lstStyle/>
          <a:p>
            <a:r>
              <a:rPr lang="ru-RU" altLang="ru-RU" sz="4800" b="1" i="1" smtClean="0"/>
              <a:t>Нам </a:t>
            </a:r>
            <a:r>
              <a:rPr lang="ru-RU" altLang="ru-RU" sz="4800" smtClean="0"/>
              <a:t>нравится готовить и проводить концерты</a:t>
            </a:r>
            <a:endParaRPr lang="ru-RU" altLang="ru-RU" smtClean="0"/>
          </a:p>
        </p:txBody>
      </p:sp>
      <p:pic>
        <p:nvPicPr>
          <p:cNvPr id="8196" name="Picture 4" descr="C:\Раб. стол\всефото\Фоторепортаж о школьной жизни 2013 - 2014 учебный год\Фестиваль детской песни Созвездие 2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88840"/>
            <a:ext cx="6192688" cy="46442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4228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335</Words>
  <Application>Microsoft Office PowerPoint</Application>
  <PresentationFormat>Экран (4:3)</PresentationFormat>
  <Paragraphs>25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Знакомьтесь-это мы ! Детская школьная дума МБОУ «Трёхозерская СОШ»</vt:lpstr>
      <vt:lpstr>Структура органа ученического самоуправления МБОУ «Трёхозёрская СОШ» </vt:lpstr>
      <vt:lpstr>ФЛАГ ДОО «Детская школьная Дума». </vt:lpstr>
      <vt:lpstr>Эмблема  ДОО «Детская школьная Дума». </vt:lpstr>
      <vt:lpstr>которые Детская школьная дума бережно  хранит  и приумножает</vt:lpstr>
      <vt:lpstr> День Знаний  Готовим для малышей праздничные сюрпризы.  </vt:lpstr>
      <vt:lpstr>Ученики школы провели благотворительную ярмарку, заработали  3000 рублей и отправили их в «Маячок», в фонд помощи детям инвалидам.</vt:lpstr>
      <vt:lpstr>«НАШИ УСПЕХИ И ДОСТИЖЕНИЯ»</vt:lpstr>
      <vt:lpstr>Нам нравится готовить и проводить концерты</vt:lpstr>
      <vt:lpstr>Мы ставим спектакли и проводим представления.</vt:lpstr>
      <vt:lpstr>Акция «Я здесь живу, и потому за всё в ответе»</vt:lpstr>
      <vt:lpstr>Мы - активные участники районных праздников, акций и слётов </vt:lpstr>
      <vt:lpstr>«От экологии души к экологии вселенной» (экологический рейд  на озеро Чистое»)</vt:lpstr>
      <vt:lpstr>Овощи и фрукты вырастили сами!</vt:lpstr>
      <vt:lpstr>  Детская школьная дума–всегда и везде впереди! Так прошла Декада инвалидов</vt:lpstr>
      <vt:lpstr>Мы - за здоровый образ жизни</vt:lpstr>
      <vt:lpstr> Круглый стол  «О вреде алкоголя и табакокурения»</vt:lpstr>
      <vt:lpstr>  Наш девиз: Кто, если не мы? Когда, если не сейчас?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Знакомьтесь-это мы ! Детская школьная дума МБОУ «Трёхозерская СОШ»</dc:title>
  <dc:creator>алсу</dc:creator>
  <cp:lastModifiedBy>алсу</cp:lastModifiedBy>
  <cp:revision>1</cp:revision>
  <dcterms:created xsi:type="dcterms:W3CDTF">2015-11-25T10:33:25Z</dcterms:created>
  <dcterms:modified xsi:type="dcterms:W3CDTF">2015-11-25T10:36:03Z</dcterms:modified>
</cp:coreProperties>
</file>